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3238E5CC-42CE-440D-9C8D-AE0303FBA5B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48E9F6-DD4E-4CD0-9F8E-AD1CCFE3342E}" type="slidenum">
              <a:rPr lang="el-GR"/>
              <a:pPr/>
              <a:t>1</a:t>
            </a:fld>
            <a:endParaRPr lang="el-GR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7C1B14-36C8-4082-9F11-0AA75373AF69}" type="slidenum">
              <a:rPr lang="el-GR"/>
              <a:pPr/>
              <a:t>10</a:t>
            </a:fld>
            <a:endParaRPr lang="el-GR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A02DA6-621B-4687-A9CB-C6C83D83ABD4}" type="slidenum">
              <a:rPr lang="el-GR"/>
              <a:pPr/>
              <a:t>11</a:t>
            </a:fld>
            <a:endParaRPr lang="el-GR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DBBD9-37EC-47DC-B93D-1B6C1A571178}" type="slidenum">
              <a:rPr lang="el-GR"/>
              <a:pPr/>
              <a:t>12</a:t>
            </a:fld>
            <a:endParaRPr lang="el-GR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5D78E1-ACC4-4F2B-B00B-AF95C5EEF5F5}" type="slidenum">
              <a:rPr lang="el-GR"/>
              <a:pPr/>
              <a:t>13</a:t>
            </a:fld>
            <a:endParaRPr lang="el-GR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37D9CC-D6F2-4614-B91B-9F3938187613}" type="slidenum">
              <a:rPr lang="el-GR"/>
              <a:pPr/>
              <a:t>2</a:t>
            </a:fld>
            <a:endParaRPr lang="el-GR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296128-0175-4B18-8BF3-D2AB3E91876B}" type="slidenum">
              <a:rPr lang="el-GR"/>
              <a:pPr/>
              <a:t>3</a:t>
            </a:fld>
            <a:endParaRPr lang="el-GR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7ED0B-4DDE-4FDB-AC26-DFFCA4F558B5}" type="slidenum">
              <a:rPr lang="el-GR"/>
              <a:pPr/>
              <a:t>4</a:t>
            </a:fld>
            <a:endParaRPr lang="el-GR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9F3F4A-CC8F-427C-A9EC-EC08A97765C1}" type="slidenum">
              <a:rPr lang="el-GR"/>
              <a:pPr/>
              <a:t>5</a:t>
            </a:fld>
            <a:endParaRPr lang="el-GR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95976C-3E21-425F-A7C9-FA5F4650C8D5}" type="slidenum">
              <a:rPr lang="el-GR"/>
              <a:pPr/>
              <a:t>6</a:t>
            </a:fld>
            <a:endParaRPr lang="el-GR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6E6706-9CCF-4EE4-938C-E433D1374DC4}" type="slidenum">
              <a:rPr lang="el-GR"/>
              <a:pPr/>
              <a:t>7</a:t>
            </a:fld>
            <a:endParaRPr lang="el-GR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68940-6C90-4FC3-89B7-C9AA0F492BE9}" type="slidenum">
              <a:rPr lang="el-GR"/>
              <a:pPr/>
              <a:t>8</a:t>
            </a:fld>
            <a:endParaRPr lang="el-GR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CE53D-5302-48CE-803C-80557C36967A}" type="slidenum">
              <a:rPr lang="el-GR"/>
              <a:pPr/>
              <a:t>9</a:t>
            </a:fld>
            <a:endParaRPr lang="el-GR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0DBFE3-74E8-4FB6-94C7-8323E8FC021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5D74D4-5E15-4694-B290-00B5AA0F239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7F8C9-ECED-4EE0-864E-6668E742AF3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226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18D269-9254-4D5B-A04D-F28E52E9EDB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19918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19918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2425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005598-028F-4E94-8DF2-163782CE2C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59650" y="117475"/>
            <a:ext cx="2205038" cy="6867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5887" cy="6867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53684-DC6C-47C9-A29E-3FC6C8A693B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AE8F0B-0D1F-47D0-8DB0-7867CDE7F47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72D6D-CF0A-496F-907E-82D5FDC2A45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9D0866-F966-4B24-9F32-4A35D8C586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CEB2C5-9C4D-4D69-B225-94959BA9EA5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853972-E541-4DC1-8F56-61025A0B91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0DB659-B2CD-45B1-9E90-9A3C5802DB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755EBF-4A78-492C-B7FB-E64409A123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F679DA-F50B-4444-9003-F17E17295F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9AD7BE-ABE5-4D14-902A-0D3AE4C3C72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EFD898-A8A9-4035-BCA6-EEA531CF11C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05F127-A794-4891-9E9C-2C65F7FE14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>
          <a:xfrm>
            <a:off x="576263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FEE9BE26-7225-4FC9-822C-366BAE629C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DE94B9-11ED-4C92-9D2E-F5338E9ACB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EC83B8-CEB2-4096-86A1-CB32230AD9C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590C33-F40A-46AC-82B7-0F346B79D72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7BF31B-7F03-4A5A-86D3-28A96BE6EA4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259E6B-ADD6-4B4D-82B4-EE46093056F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fld id="{9E49102B-BD9E-422D-9155-2B49E2F6E33B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6925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5663" cy="476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endParaRPr lang="el-G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4D6BFBA8-16F3-46C9-BA29-15C0457EC27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0"/>
            <a:ext cx="566896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4176712" cy="645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l-GR" sz="32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Μια Ελληνίδα στη Βενετία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900113" y="6480175"/>
            <a:ext cx="3600450" cy="900113"/>
          </a:xfrm>
          <a:prstGeom prst="roundRect">
            <a:avLst>
              <a:gd name="adj" fmla="val 17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00113" y="6227763"/>
            <a:ext cx="3600450" cy="110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>
                <a:solidFill>
                  <a:srgbClr val="000000"/>
                </a:solidFill>
              </a:rPr>
              <a:t>Ημερίδα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1100" i="1">
                <a:solidFill>
                  <a:srgbClr val="000000"/>
                </a:solidFill>
              </a:rPr>
              <a:t>:</a:t>
            </a:r>
            <a:r>
              <a:rPr lang="el-GR" sz="1100" b="1" i="1">
                <a:solidFill>
                  <a:srgbClr val="000000"/>
                </a:solidFill>
              </a:rPr>
              <a:t>«ΚΟΙΝΩΝΙΚΕΣ ΔΕΞΙΟΤΗΤΕΣ ΚΑΙ ΔΥΝΑΤΟΤΗΤΕΣ ΑΠΑΣΧΟΛΗΣΗΣ:</a:t>
            </a:r>
            <a:r>
              <a:rPr lang="el-GR" sz="1100" i="1">
                <a:solidFill>
                  <a:srgbClr val="000000"/>
                </a:solidFill>
              </a:rPr>
              <a:t>ΠΩΣ ΜΠΟΡΟΥΝ ΟΙ ΦΟΙΤΗΤΕΣ ΝΑ ΕΠΩΦΕΛΗΘΟΥΝ ΑΠΟ ΤΗΝ ΠΡΑΚΤΙΚΗ ΑΣΚΗΣΗ </a:t>
            </a:r>
            <a:r>
              <a:rPr lang="en-US" sz="1100" i="1">
                <a:solidFill>
                  <a:srgbClr val="000000"/>
                </a:solidFill>
              </a:rPr>
              <a:t>ERASMUS</a:t>
            </a:r>
            <a:r>
              <a:rPr lang="el-GR" sz="900" i="1">
                <a:solidFill>
                  <a:srgbClr val="000000"/>
                </a:solidFill>
              </a:rPr>
              <a:t>»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1200" i="1">
                <a:solidFill>
                  <a:srgbClr val="000000"/>
                </a:solidFill>
              </a:rPr>
              <a:t>Αθήνα 17/10/2012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19700" y="7019925"/>
            <a:ext cx="2700338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l-GR" sz="1400">
                <a:solidFill>
                  <a:srgbClr val="000000"/>
                </a:solidFill>
              </a:rPr>
              <a:t>Ελληνικό Προξενείο, Βενετία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Πρακτική άσκηση - Erasmus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Κινητικότητα φοιτητών στην Ευρώπη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Ανταλλαγή γνώσεων και εμπειριών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Εργασία σε μη γνώριμο περιβάλλον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Ανάπτυξη προσαρμοστικότητας 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Επαγγελματικός προσανατολισμός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859338"/>
            <a:ext cx="3779837" cy="262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08288" y="6480175"/>
            <a:ext cx="3600450" cy="76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11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1600">
                <a:solidFill>
                  <a:srgbClr val="333333"/>
                </a:solidFill>
              </a:rPr>
              <a:t>Θερισμός σιταριού- φετιβάλ ηλιοστασίου- σεμινάρια υγειηνής διατροφής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Προοπτικές για το Μέλλον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768475"/>
            <a:ext cx="8855075" cy="5610225"/>
          </a:xfrm>
          <a:ln/>
        </p:spPr>
        <p:txBody>
          <a:bodyPr/>
          <a:lstStyle/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Δυνατότητα συνεργασίας με άλλες χώρες της Ε.Ε.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Στέγαση- Σίτιση φοιτητή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Μετάφραση συγγραμμάτων στα αγγλικά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Δυνατότητα συνάντησης επόπτη πρακτικής με εταιρία στο εξωτερικό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Γλωσσική προετοιμασία- ταξίδια στο εξωτερικό μέσω του προγράμματος Εράσμους</a:t>
            </a:r>
          </a:p>
          <a:p>
            <a:pPr marL="431800" indent="-323850">
              <a:buClr>
                <a:srgbClr val="3333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/>
              <a:t>Δικαίωμα σε όλους- Ευελιξία στις προυποθέσεις συμμετοχής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98425"/>
            <a:ext cx="3829050" cy="548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3419475"/>
            <a:ext cx="4044950" cy="386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79950" y="360363"/>
            <a:ext cx="4500563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2600">
                <a:solidFill>
                  <a:srgbClr val="000000"/>
                </a:solidFill>
              </a:rPr>
              <a:t>Ευχομαι όλο και περισσότεροι φοιτητές να έχουν την ευκαιρία να ζήσουν μια παρόμοια εμπειρία και να κάνουν το όνειρο πραγματικότητα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9050"/>
            <a:ext cx="9070975" cy="2868613"/>
          </a:xfrm>
          <a:ln/>
        </p:spPr>
        <p:txBody>
          <a:bodyPr tIns="20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8000">
                <a:solidFill>
                  <a:srgbClr val="000000"/>
                </a:solidFill>
                <a:latin typeface="Gabriola" pitchFamily="80" charset="0"/>
              </a:rPr>
              <a:t>Ευχαριστώ για την προσοχή σας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3600450"/>
            <a:ext cx="9070975" cy="3157538"/>
          </a:xfrm>
          <a:prstGeom prst="rect">
            <a:avLst/>
          </a:prstGeom>
          <a:noFill/>
          <a:ln/>
        </p:spPr>
        <p:txBody>
          <a:bodyPr lIns="0" tIns="47628" rIns="0" bIns="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5400"/>
              <a:t>Πιο ψηλά... πιο μακρυά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19250"/>
            <a:ext cx="41402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859338" y="323850"/>
            <a:ext cx="4822825" cy="689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32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Μαγευτική πόλη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l-GR" sz="3200">
              <a:solidFill>
                <a:srgbClr val="FFFFFF"/>
              </a:solidFill>
              <a:latin typeface="Times New Roman" pitchFamily="16" charset="0"/>
              <a:cs typeface="Arial Unicode MS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32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Κυριολεκτικά κτισμένη πάνω στο νερό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l-GR" sz="3200">
              <a:solidFill>
                <a:srgbClr val="FFFFFF"/>
              </a:solidFill>
              <a:latin typeface="Times New Roman" pitchFamily="16" charset="0"/>
              <a:cs typeface="Arial Unicode MS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l-GR" sz="32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Ονειρεμένος προορισμός όχι μόνο για ερωτευμένους αλλά και για ..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203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z="32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.. φοιτητές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508250"/>
            <a:ext cx="7380288" cy="469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888" y="2519363"/>
            <a:ext cx="3741737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765675" y="3313113"/>
          <a:ext cx="719138" cy="360362"/>
        </p:xfrm>
        <a:graphic>
          <a:graphicData uri="http://schemas.openxmlformats.org/presentationml/2006/ole">
            <p:oleObj spid="_x0000_s9218" r:id="rId5" imgW="72360" imgH="169200" progId="">
              <p:embed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body"/>
          </p:nvPr>
        </p:nvSpPr>
        <p:spPr>
          <a:xfrm>
            <a:off x="4319588" y="42863"/>
            <a:ext cx="5508625" cy="2379662"/>
          </a:xfrm>
          <a:ln/>
        </p:spPr>
        <p:txBody>
          <a:bodyPr tIns="38808" anchor="t"/>
          <a:lstStyle/>
          <a:p>
            <a:pPr marL="342900" indent="-342900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/>
              <a:t>Κατα την εκπόνηση της πρακτικής μου άσκησης: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1"/>
          </p:nvPr>
        </p:nvSpPr>
        <p:spPr>
          <a:xfrm>
            <a:off x="539750" y="5105400"/>
            <a:ext cx="5759450" cy="2454275"/>
          </a:xfrm>
          <a:ln/>
        </p:spPr>
        <p:txBody>
          <a:bodyPr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l-GR" sz="3200"/>
              <a:t>Μου δόθηκε η ευκαιρία όχι μόνο να γνωρίσω έναν διαφορετικό τρόπο ζωής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75" y="431800"/>
            <a:ext cx="3514725" cy="406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160588"/>
            <a:ext cx="4679950" cy="4008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6264275" y="230188"/>
            <a:ext cx="3455988" cy="6608762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0"/>
              <a:t>Αλλά και να γνωρίσω ανθρώπους που μου άλλαξαν τη ζωή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3200" b="0"/>
              <a:t>Να γνωρίσω μια διαφορετική κουλτούρα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84138"/>
            <a:ext cx="5040312" cy="423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2771775"/>
            <a:ext cx="4319587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360363"/>
            <a:ext cx="3419475" cy="212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Συνέδρια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Φεστιβάλ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Ημερίδες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Συγραφή άρθρων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l-GR" sz="240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9813" y="4859338"/>
            <a:ext cx="3600450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Εργαστήρια μαγειρικής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l-GR" sz="2400">
                <a:solidFill>
                  <a:srgbClr val="000000"/>
                </a:solidFill>
              </a:rPr>
              <a:t>Συμβουλευτική ομάδα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300" y="5688013"/>
            <a:ext cx="2771775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188913"/>
            <a:ext cx="7380287" cy="467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00225" y="5219700"/>
            <a:ext cx="7019925" cy="245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 sz="2200" b="1">
                <a:solidFill>
                  <a:srgbClr val="000000"/>
                </a:solidFill>
              </a:rPr>
              <a:t>Τεργιέστη- κέντρο απεξάρτησης και επανένταξης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l-GR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>
                <a:solidFill>
                  <a:srgbClr val="000000"/>
                </a:solidFill>
              </a:rPr>
              <a:t>Σεμινάρια διατροφής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>
                <a:solidFill>
                  <a:srgbClr val="000000"/>
                </a:solidFill>
              </a:rPr>
              <a:t>Μαθήματα υγειηνής μαγειρικής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>
                <a:solidFill>
                  <a:srgbClr val="000000"/>
                </a:solidFill>
              </a:rPr>
              <a:t>Εξειδηκευμένες δίαιτες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l-GR">
                <a:solidFill>
                  <a:srgbClr val="000000"/>
                </a:solidFill>
              </a:rPr>
              <a:t>Προγράμματα διατροφής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l-GR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l-GR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188913"/>
            <a:ext cx="4405313" cy="305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9525"/>
            <a:ext cx="4584700" cy="413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463" y="4270375"/>
            <a:ext cx="3865562" cy="269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0" y="4500563"/>
            <a:ext cx="3959225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30163"/>
            <a:ext cx="4054475" cy="392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30163"/>
            <a:ext cx="4765675" cy="392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4140200"/>
            <a:ext cx="4140200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219</Words>
  <Application>Microsoft Office PowerPoint</Application>
  <PresentationFormat>Προσαρμογή</PresentationFormat>
  <Paragraphs>58</Paragraphs>
  <Slides>13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13</vt:i4>
      </vt:variant>
    </vt:vector>
  </HeadingPairs>
  <TitlesOfParts>
    <vt:vector size="23" baseType="lpstr">
      <vt:lpstr>Times New Roman</vt:lpstr>
      <vt:lpstr>Arial</vt:lpstr>
      <vt:lpstr>Microsoft YaHei</vt:lpstr>
      <vt:lpstr>Arial Unicode MS</vt:lpstr>
      <vt:lpstr>Wingdings</vt:lpstr>
      <vt:lpstr>Gabriola</vt:lpstr>
      <vt:lpstr>Θέμα του Office</vt:lpstr>
      <vt:lpstr>Θέμα του Office</vt:lpstr>
      <vt:lpstr>Θέμα του Office</vt:lpstr>
      <vt:lpstr>Θέμα του Office</vt:lpstr>
      <vt:lpstr>Διαφάνεια 1</vt:lpstr>
      <vt:lpstr>Διαφάνεια 2</vt:lpstr>
      <vt:lpstr>Διαφάνεια 3</vt:lpstr>
      <vt:lpstr>Μου δόθηκε η ευκαιρία όχι μόνο να γνωρίσω έναν διαφορετικό τρόπο ζωής</vt:lpstr>
      <vt:lpstr>Διαφάνεια 5</vt:lpstr>
      <vt:lpstr>Διαφάνεια 6</vt:lpstr>
      <vt:lpstr>Διαφάνεια 7</vt:lpstr>
      <vt:lpstr>Διαφάνεια 8</vt:lpstr>
      <vt:lpstr>Διαφάνεια 9</vt:lpstr>
      <vt:lpstr>Πρακτική άσκηση - Erasmus</vt:lpstr>
      <vt:lpstr>Προοπτικές για το Μέλλον</vt:lpstr>
      <vt:lpstr>Διαφάνεια 12</vt:lpstr>
      <vt:lpstr>Ευχαριστώ για την προσοχή σας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maragos dimitris</cp:lastModifiedBy>
  <cp:revision>11</cp:revision>
  <cp:lastPrinted>1601-01-01T00:00:00Z</cp:lastPrinted>
  <dcterms:created xsi:type="dcterms:W3CDTF">2012-09-22T02:55:47Z</dcterms:created>
  <dcterms:modified xsi:type="dcterms:W3CDTF">2012-12-19T09:51:45Z</dcterms:modified>
</cp:coreProperties>
</file>